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5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41924-9F8B-4D6B-9ACE-A3B3B17EFCA4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513D1-06E0-4759-AE6F-78FF5F99A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48400" y="0"/>
            <a:ext cx="2667000" cy="40386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Jean-</a:t>
            </a:r>
            <a:r>
              <a:rPr lang="en-US" sz="4800" dirty="0" err="1" smtClean="0">
                <a:solidFill>
                  <a:schemeClr val="bg1"/>
                </a:solidFill>
              </a:rPr>
              <a:t>Baptiste</a:t>
            </a:r>
            <a:r>
              <a:rPr lang="en-US" sz="4800" dirty="0" smtClean="0">
                <a:solidFill>
                  <a:schemeClr val="bg1"/>
                </a:solidFill>
              </a:rPr>
              <a:t> Joseph Pater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19800"/>
            <a:ext cx="4876800" cy="838200"/>
          </a:xfrm>
        </p:spPr>
        <p:txBody>
          <a:bodyPr/>
          <a:lstStyle/>
          <a:p>
            <a:r>
              <a:rPr lang="en-US" dirty="0" err="1" smtClean="0"/>
              <a:t>Archana</a:t>
            </a:r>
            <a:r>
              <a:rPr lang="en-US" dirty="0" smtClean="0"/>
              <a:t> </a:t>
            </a:r>
            <a:r>
              <a:rPr lang="en-US" dirty="0" err="1" smtClean="0"/>
              <a:t>Bettadapur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91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86600" y="3810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1695-1736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L’embarquement</a:t>
            </a:r>
            <a:r>
              <a:rPr lang="en-US" dirty="0" smtClean="0">
                <a:solidFill>
                  <a:schemeClr val="bg1"/>
                </a:solidFill>
              </a:rPr>
              <a:t> pour </a:t>
            </a:r>
            <a:r>
              <a:rPr lang="en-US" dirty="0" err="1" smtClean="0">
                <a:solidFill>
                  <a:schemeClr val="bg1"/>
                </a:solidFill>
              </a:rPr>
              <a:t>Cythere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057400"/>
            <a:ext cx="5791200" cy="393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657600" y="1447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Watteau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28600"/>
            <a:ext cx="4343400" cy="762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 </a:t>
            </a:r>
            <a:r>
              <a:rPr lang="en-US" dirty="0" err="1" smtClean="0">
                <a:solidFill>
                  <a:schemeClr val="bg1"/>
                </a:solidFill>
              </a:rPr>
              <a:t>Foire</a:t>
            </a:r>
            <a:r>
              <a:rPr lang="en-US" dirty="0" smtClean="0">
                <a:solidFill>
                  <a:schemeClr val="bg1"/>
                </a:solidFill>
              </a:rPr>
              <a:t> à </a:t>
            </a:r>
            <a:r>
              <a:rPr lang="en-US" dirty="0" err="1" smtClean="0">
                <a:solidFill>
                  <a:schemeClr val="bg1"/>
                </a:solidFill>
              </a:rPr>
              <a:t>Bezons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00200"/>
            <a:ext cx="6419850" cy="498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67200" y="1066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1733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008313" cy="1314450"/>
          </a:xfrm>
        </p:spPr>
        <p:txBody>
          <a:bodyPr>
            <a:noAutofit/>
          </a:bodyPr>
          <a:lstStyle/>
          <a:p>
            <a:pPr lvl="0" algn="ctr"/>
            <a:r>
              <a:rPr lang="fr-FR" sz="4400" dirty="0" smtClean="0">
                <a:solidFill>
                  <a:schemeClr val="bg1"/>
                </a:solidFill>
              </a:rPr>
              <a:t>Fête Champêtre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81000"/>
            <a:ext cx="48482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19200" y="20574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1718-1721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28600"/>
            <a:ext cx="5141913" cy="116205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Le Sultan au Harem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676400"/>
            <a:ext cx="5943600" cy="487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22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Jean-Baptiste Joseph Pater</vt:lpstr>
      <vt:lpstr>L’embarquement pour Cythere</vt:lpstr>
      <vt:lpstr>La Foire à Bezons</vt:lpstr>
      <vt:lpstr>Fête Champêtre</vt:lpstr>
      <vt:lpstr>Le Sultan au Harem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Jean-Baptiste Joseph Pater</dc:title>
  <dc:creator>Owner</dc:creator>
  <cp:lastModifiedBy>Owner</cp:lastModifiedBy>
  <cp:revision>18</cp:revision>
  <dcterms:created xsi:type="dcterms:W3CDTF">2010-10-03T21:07:57Z</dcterms:created>
  <dcterms:modified xsi:type="dcterms:W3CDTF">2010-10-11T04:55:14Z</dcterms:modified>
</cp:coreProperties>
</file>